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ro-RO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359" autoAdjust="0"/>
    <p:restoredTop sz="92175" autoAdjust="0"/>
  </p:normalViewPr>
  <p:slideViewPr>
    <p:cSldViewPr snapToGrid="0">
      <p:cViewPr varScale="1">
        <p:scale>
          <a:sx n="116" d="100"/>
          <a:sy n="116" d="100"/>
        </p:scale>
        <p:origin x="1002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A2C8C4-5C80-4EB0-8FF5-F9F5568560AD}" type="datetimeFigureOut">
              <a:rPr lang="ro-RO" smtClean="0"/>
              <a:t>10.11.2018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5B5E6A-E246-4586-ABC0-53214D4F9B4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922541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B5E6A-E246-4586-ABC0-53214D4F9B42}" type="slidenum">
              <a:rPr lang="ro-RO" smtClean="0"/>
              <a:t>1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225660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11A82-D8A7-4A14-9C67-6E0AB1B41ACD}" type="datetimeFigureOut">
              <a:rPr lang="ro-RO"/>
              <a:pPr>
                <a:defRPr/>
              </a:pPr>
              <a:t>10.11.2018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EF0B8-3247-4F06-A39C-D9B5854D37D4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45701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EBA00-47D9-4959-A5F2-51ED44B10BE9}" type="datetimeFigureOut">
              <a:rPr lang="ro-RO"/>
              <a:pPr>
                <a:defRPr/>
              </a:pPr>
              <a:t>10.11.2018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CACB2-6908-4173-A28A-EE974A0A91DE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2399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E81F1-754A-4E61-9F4E-8BDB0DE35743}" type="datetimeFigureOut">
              <a:rPr lang="ro-RO"/>
              <a:pPr>
                <a:defRPr/>
              </a:pPr>
              <a:t>10.11.2018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43BB8-6251-4F45-9A83-B402D336B4B2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598962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41661-8A86-480C-A35F-FDC4E3DC824E}" type="datetimeFigureOut">
              <a:rPr lang="ro-RO"/>
              <a:pPr>
                <a:defRPr/>
              </a:pPr>
              <a:t>10.11.2018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BF042-1E85-464B-B7CE-1E5C0F6C2E1D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292975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E6361-6973-4342-9531-37A832224568}" type="datetimeFigureOut">
              <a:rPr lang="ro-RO"/>
              <a:pPr>
                <a:defRPr/>
              </a:pPr>
              <a:t>10.11.2018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47E51-7486-430C-A00E-A6E1ACE16D91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087904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ED196-D186-4BE4-8AAD-C4A9818E779F}" type="datetimeFigureOut">
              <a:rPr lang="ro-RO"/>
              <a:pPr>
                <a:defRPr/>
              </a:pPr>
              <a:t>10.11.2018</a:t>
            </a:fld>
            <a:endParaRPr lang="ro-R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D2339-9BB8-4AEE-ABC6-301FE766427A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92127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A7242-CB4D-4955-A0BA-A340B37C3568}" type="datetimeFigureOut">
              <a:rPr lang="ro-RO"/>
              <a:pPr>
                <a:defRPr/>
              </a:pPr>
              <a:t>10.11.2018</a:t>
            </a:fld>
            <a:endParaRPr lang="ro-RO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D126D-3A6E-490B-8CD6-A9CC41A611CF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624363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3164A-24EB-4B60-A76F-A0B2678D6A34}" type="datetimeFigureOut">
              <a:rPr lang="ro-RO"/>
              <a:pPr>
                <a:defRPr/>
              </a:pPr>
              <a:t>10.11.2018</a:t>
            </a:fld>
            <a:endParaRPr lang="ro-RO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F9530-CE39-4EC8-9607-53F7266758D2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867922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BF254-CFC7-46BE-82D8-1B49F499AE58}" type="datetimeFigureOut">
              <a:rPr lang="ro-RO"/>
              <a:pPr>
                <a:defRPr/>
              </a:pPr>
              <a:t>10.11.2018</a:t>
            </a:fld>
            <a:endParaRPr lang="ro-RO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1872B-77A6-4EED-89C6-C06C585DBEAD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646459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55195-9218-4477-9F43-20DCE11225F7}" type="datetimeFigureOut">
              <a:rPr lang="ro-RO"/>
              <a:pPr>
                <a:defRPr/>
              </a:pPr>
              <a:t>10.11.2018</a:t>
            </a:fld>
            <a:endParaRPr lang="ro-R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04909-93FF-4C5C-B74C-A0B951CB18B7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24286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o-R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DA11F-9EBA-4051-ACDF-918731B04135}" type="datetimeFigureOut">
              <a:rPr lang="ro-RO"/>
              <a:pPr>
                <a:defRPr/>
              </a:pPr>
              <a:t>10.11.2018</a:t>
            </a:fld>
            <a:endParaRPr lang="ro-R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7E6A2-18F6-41D0-8C5E-FB9D3DE251A4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007712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o-RO" smtClean="0"/>
              <a:t>Click to edit Master title style</a:t>
            </a:r>
            <a:endParaRPr lang="ro-RO" altLang="ro-RO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o-RO" smtClean="0"/>
              <a:t>Click to edit Master text styles</a:t>
            </a:r>
          </a:p>
          <a:p>
            <a:pPr lvl="1"/>
            <a:r>
              <a:rPr lang="en-US" altLang="ro-RO" smtClean="0"/>
              <a:t>Second level</a:t>
            </a:r>
          </a:p>
          <a:p>
            <a:pPr lvl="2"/>
            <a:r>
              <a:rPr lang="en-US" altLang="ro-RO" smtClean="0"/>
              <a:t>Third level</a:t>
            </a:r>
          </a:p>
          <a:p>
            <a:pPr lvl="3"/>
            <a:r>
              <a:rPr lang="en-US" altLang="ro-RO" smtClean="0"/>
              <a:t>Fourth level</a:t>
            </a:r>
          </a:p>
          <a:p>
            <a:pPr lvl="4"/>
            <a:r>
              <a:rPr lang="en-US" altLang="ro-RO" smtClean="0"/>
              <a:t>Fifth level</a:t>
            </a:r>
            <a:endParaRPr lang="ro-RO" altLang="ro-RO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2545F34-D396-4A06-B181-C5D8F3B35B74}" type="datetimeFigureOut">
              <a:rPr lang="ro-RO"/>
              <a:pPr>
                <a:defRPr/>
              </a:pPr>
              <a:t>10.11.2018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71712A4-84BC-4373-AD4D-76AC7B80EEB9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2" name="Straight Connector 291"/>
          <p:cNvCxnSpPr/>
          <p:nvPr/>
        </p:nvCxnSpPr>
        <p:spPr>
          <a:xfrm>
            <a:off x="1062038" y="4432300"/>
            <a:ext cx="4462462" cy="2138363"/>
          </a:xfrm>
          <a:prstGeom prst="line">
            <a:avLst/>
          </a:prstGeom>
          <a:ln w="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050" name="Group 13"/>
          <p:cNvGrpSpPr>
            <a:grpSpLocks/>
          </p:cNvGrpSpPr>
          <p:nvPr/>
        </p:nvGrpSpPr>
        <p:grpSpPr bwMode="auto">
          <a:xfrm>
            <a:off x="2709863" y="1452563"/>
            <a:ext cx="4926012" cy="2592387"/>
            <a:chOff x="1029730" y="435325"/>
            <a:chExt cx="8215361" cy="4757907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2239662" y="1895037"/>
              <a:ext cx="1021956" cy="1704457"/>
            </a:xfrm>
            <a:prstGeom prst="line">
              <a:avLst/>
            </a:prstGeom>
            <a:ln w="317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1029730" y="435325"/>
              <a:ext cx="8215361" cy="1905494"/>
            </a:xfrm>
            <a:prstGeom prst="line">
              <a:avLst/>
            </a:prstGeom>
            <a:ln w="31750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5766204" y="1344368"/>
              <a:ext cx="3010270" cy="3848864"/>
            </a:xfrm>
            <a:prstGeom prst="line">
              <a:avLst/>
            </a:prstGeom>
            <a:ln w="3175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Oval 14"/>
          <p:cNvSpPr/>
          <p:nvPr/>
        </p:nvSpPr>
        <p:spPr>
          <a:xfrm>
            <a:off x="3402013" y="3167063"/>
            <a:ext cx="50800" cy="46037"/>
          </a:xfrm>
          <a:prstGeom prst="ellipse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o-RO"/>
          </a:p>
        </p:txBody>
      </p:sp>
      <p:sp>
        <p:nvSpPr>
          <p:cNvPr id="16" name="Isosceles Triangle 15"/>
          <p:cNvSpPr/>
          <p:nvPr/>
        </p:nvSpPr>
        <p:spPr>
          <a:xfrm>
            <a:off x="3330575" y="3213100"/>
            <a:ext cx="192088" cy="57150"/>
          </a:xfrm>
          <a:prstGeom prst="triangle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o-RO"/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3319463" y="3271838"/>
            <a:ext cx="44450" cy="28575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3375025" y="3273425"/>
            <a:ext cx="44450" cy="28575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3419475" y="3273425"/>
            <a:ext cx="42863" cy="28575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3479800" y="3271838"/>
            <a:ext cx="42863" cy="28575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7337425" y="4043363"/>
            <a:ext cx="52388" cy="46037"/>
          </a:xfrm>
          <a:prstGeom prst="ellipse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o-RO"/>
          </a:p>
        </p:txBody>
      </p:sp>
      <p:sp>
        <p:nvSpPr>
          <p:cNvPr id="23" name="Isosceles Triangle 22"/>
          <p:cNvSpPr/>
          <p:nvPr/>
        </p:nvSpPr>
        <p:spPr>
          <a:xfrm>
            <a:off x="7267575" y="4089400"/>
            <a:ext cx="192088" cy="57150"/>
          </a:xfrm>
          <a:prstGeom prst="triangle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o-RO"/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7256463" y="4146550"/>
            <a:ext cx="42862" cy="28575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7312025" y="4148138"/>
            <a:ext cx="42863" cy="28575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7354888" y="4149725"/>
            <a:ext cx="44450" cy="28575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7415213" y="4146550"/>
            <a:ext cx="44450" cy="28575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63" name="TextBox 29"/>
          <p:cNvSpPr txBox="1">
            <a:spLocks noChangeArrowheads="1"/>
          </p:cNvSpPr>
          <p:nvPr/>
        </p:nvSpPr>
        <p:spPr bwMode="auto">
          <a:xfrm>
            <a:off x="3814763" y="2473325"/>
            <a:ext cx="317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ro-RO"/>
              <a:t>I</a:t>
            </a:r>
            <a:endParaRPr lang="ro-RO" altLang="ro-RO"/>
          </a:p>
        </p:txBody>
      </p:sp>
      <p:sp>
        <p:nvSpPr>
          <p:cNvPr id="2064" name="TextBox 30"/>
          <p:cNvSpPr txBox="1">
            <a:spLocks noChangeArrowheads="1"/>
          </p:cNvSpPr>
          <p:nvPr/>
        </p:nvSpPr>
        <p:spPr bwMode="auto">
          <a:xfrm>
            <a:off x="4941888" y="1971675"/>
            <a:ext cx="3159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ro-RO"/>
              <a:t>II</a:t>
            </a:r>
            <a:endParaRPr lang="ro-RO" altLang="ro-RO"/>
          </a:p>
        </p:txBody>
      </p:sp>
      <p:sp>
        <p:nvSpPr>
          <p:cNvPr id="2065" name="TextBox 31"/>
          <p:cNvSpPr txBox="1">
            <a:spLocks noChangeArrowheads="1"/>
          </p:cNvSpPr>
          <p:nvPr/>
        </p:nvSpPr>
        <p:spPr bwMode="auto">
          <a:xfrm>
            <a:off x="6570663" y="2935288"/>
            <a:ext cx="5318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ro-RO"/>
              <a:t>III</a:t>
            </a:r>
            <a:endParaRPr lang="ro-RO" altLang="ro-RO"/>
          </a:p>
        </p:txBody>
      </p:sp>
      <p:cxnSp>
        <p:nvCxnSpPr>
          <p:cNvPr id="34" name="Straight Connector 33"/>
          <p:cNvCxnSpPr/>
          <p:nvPr/>
        </p:nvCxnSpPr>
        <p:spPr>
          <a:xfrm>
            <a:off x="784225" y="5576888"/>
            <a:ext cx="7242175" cy="0"/>
          </a:xfrm>
          <a:prstGeom prst="line">
            <a:avLst/>
          </a:prstGeom>
          <a:ln w="31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9509125" y="247650"/>
            <a:ext cx="0" cy="4132263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2908300" y="57150"/>
            <a:ext cx="2570163" cy="3941763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 flipV="1">
            <a:off x="4111625" y="247650"/>
            <a:ext cx="3678238" cy="431165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22" idx="2"/>
          </p:cNvCxnSpPr>
          <p:nvPr/>
        </p:nvCxnSpPr>
        <p:spPr>
          <a:xfrm flipH="1" flipV="1">
            <a:off x="593725" y="2557463"/>
            <a:ext cx="6743700" cy="1508125"/>
          </a:xfrm>
          <a:prstGeom prst="line">
            <a:avLst/>
          </a:prstGeom>
          <a:ln w="3175"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517525" y="1335088"/>
            <a:ext cx="7673975" cy="1616075"/>
          </a:xfrm>
          <a:prstGeom prst="line">
            <a:avLst/>
          </a:prstGeom>
          <a:ln w="3175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3440113" y="3389313"/>
            <a:ext cx="0" cy="2187575"/>
          </a:xfrm>
          <a:prstGeom prst="line">
            <a:avLst/>
          </a:prstGeom>
          <a:ln w="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2709863" y="2530475"/>
            <a:ext cx="0" cy="3046413"/>
          </a:xfrm>
          <a:prstGeom prst="line">
            <a:avLst/>
          </a:prstGeom>
          <a:ln w="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4062413" y="2279650"/>
            <a:ext cx="0" cy="3297238"/>
          </a:xfrm>
          <a:prstGeom prst="line">
            <a:avLst/>
          </a:prstGeom>
          <a:ln w="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5529263" y="1976438"/>
            <a:ext cx="0" cy="3602037"/>
          </a:xfrm>
          <a:prstGeom prst="line">
            <a:avLst/>
          </a:prstGeom>
          <a:ln w="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4811713" y="1131888"/>
            <a:ext cx="0" cy="4445000"/>
          </a:xfrm>
          <a:prstGeom prst="line">
            <a:avLst/>
          </a:prstGeom>
          <a:ln w="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1455738" y="2832100"/>
            <a:ext cx="0" cy="2744788"/>
          </a:xfrm>
          <a:prstGeom prst="line">
            <a:avLst/>
          </a:prstGeom>
          <a:ln w="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>
            <a:off x="4906963" y="1071563"/>
            <a:ext cx="4602162" cy="0"/>
          </a:xfrm>
          <a:prstGeom prst="line">
            <a:avLst/>
          </a:prstGeom>
          <a:ln w="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7369175" y="4237038"/>
            <a:ext cx="0" cy="1339850"/>
          </a:xfrm>
          <a:prstGeom prst="line">
            <a:avLst/>
          </a:prstGeom>
          <a:ln w="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7632700" y="1452563"/>
            <a:ext cx="0" cy="4124325"/>
          </a:xfrm>
          <a:prstGeom prst="line">
            <a:avLst/>
          </a:prstGeom>
          <a:ln w="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Flowchart: Connector 75"/>
          <p:cNvSpPr/>
          <p:nvPr/>
        </p:nvSpPr>
        <p:spPr>
          <a:xfrm>
            <a:off x="4786313" y="1042988"/>
            <a:ext cx="58737" cy="58737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o-RO"/>
          </a:p>
        </p:txBody>
      </p:sp>
      <p:sp>
        <p:nvSpPr>
          <p:cNvPr id="77" name="Flowchart: Connector 76"/>
          <p:cNvSpPr/>
          <p:nvPr/>
        </p:nvSpPr>
        <p:spPr>
          <a:xfrm>
            <a:off x="1433513" y="2722563"/>
            <a:ext cx="60325" cy="58737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o-RO"/>
          </a:p>
        </p:txBody>
      </p:sp>
      <p:sp>
        <p:nvSpPr>
          <p:cNvPr id="79" name="Flowchart: Delay 78"/>
          <p:cNvSpPr/>
          <p:nvPr/>
        </p:nvSpPr>
        <p:spPr>
          <a:xfrm rot="4493222">
            <a:off x="5514181" y="1891507"/>
            <a:ext cx="46037" cy="76200"/>
          </a:xfrm>
          <a:prstGeom prst="flowChartDelay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o-RO"/>
          </a:p>
        </p:txBody>
      </p:sp>
      <p:sp>
        <p:nvSpPr>
          <p:cNvPr id="81" name="Flowchart: Delay 80"/>
          <p:cNvSpPr/>
          <p:nvPr/>
        </p:nvSpPr>
        <p:spPr>
          <a:xfrm rot="4493222">
            <a:off x="4040188" y="2205038"/>
            <a:ext cx="46037" cy="77787"/>
          </a:xfrm>
          <a:prstGeom prst="flowChartDelay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o-RO"/>
          </a:p>
        </p:txBody>
      </p:sp>
      <p:cxnSp>
        <p:nvCxnSpPr>
          <p:cNvPr id="96" name="Straight Connector 95"/>
          <p:cNvCxnSpPr/>
          <p:nvPr/>
        </p:nvCxnSpPr>
        <p:spPr>
          <a:xfrm flipH="1">
            <a:off x="2803525" y="2501900"/>
            <a:ext cx="6705600" cy="0"/>
          </a:xfrm>
          <a:prstGeom prst="line">
            <a:avLst/>
          </a:prstGeom>
          <a:ln w="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H="1">
            <a:off x="7632700" y="1455738"/>
            <a:ext cx="1876425" cy="0"/>
          </a:xfrm>
          <a:prstGeom prst="line">
            <a:avLst/>
          </a:prstGeom>
          <a:ln w="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H="1">
            <a:off x="5626100" y="1922463"/>
            <a:ext cx="3883025" cy="0"/>
          </a:xfrm>
          <a:prstGeom prst="line">
            <a:avLst/>
          </a:prstGeom>
          <a:ln w="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H="1">
            <a:off x="1585913" y="2752725"/>
            <a:ext cx="7923212" cy="0"/>
          </a:xfrm>
          <a:prstGeom prst="line">
            <a:avLst/>
          </a:prstGeom>
          <a:ln w="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H="1">
            <a:off x="4122738" y="2241550"/>
            <a:ext cx="5386387" cy="0"/>
          </a:xfrm>
          <a:prstGeom prst="line">
            <a:avLst/>
          </a:prstGeom>
          <a:ln w="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H="1">
            <a:off x="3522663" y="3190875"/>
            <a:ext cx="5986462" cy="0"/>
          </a:xfrm>
          <a:prstGeom prst="line">
            <a:avLst/>
          </a:prstGeom>
          <a:ln w="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H="1">
            <a:off x="7431088" y="4062413"/>
            <a:ext cx="2078037" cy="0"/>
          </a:xfrm>
          <a:prstGeom prst="line">
            <a:avLst/>
          </a:prstGeom>
          <a:ln w="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95331" y="242272"/>
            <a:ext cx="2408223" cy="535083"/>
          </a:xfrm>
          <a:prstGeom prst="rect">
            <a:avLst/>
          </a:prstGeom>
          <a:blipFill rotWithShape="0">
            <a:blip r:embed="rId3"/>
            <a:stretch>
              <a:fillRect r="-5316" b="-2273"/>
            </a:stretch>
          </a:blipFill>
        </p:spPr>
        <p:txBody>
          <a:bodyPr/>
          <a:lstStyle/>
          <a:p>
            <a:r>
              <a:rPr lang="ro-RO">
                <a:noFill/>
              </a:rPr>
              <a:t> </a:t>
            </a:r>
          </a:p>
        </p:txBody>
      </p:sp>
      <p:sp>
        <p:nvSpPr>
          <p:cNvPr id="114" name="TextBox 11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32015" y="873073"/>
            <a:ext cx="2836226" cy="535083"/>
          </a:xfrm>
          <a:prstGeom prst="rect">
            <a:avLst/>
          </a:prstGeom>
          <a:blipFill rotWithShape="0">
            <a:blip r:embed="rId4"/>
            <a:stretch>
              <a:fillRect r="-4292" b="-3409"/>
            </a:stretch>
          </a:blipFill>
        </p:spPr>
        <p:txBody>
          <a:bodyPr/>
          <a:lstStyle/>
          <a:p>
            <a:r>
              <a:rPr lang="ro-RO">
                <a:noFill/>
              </a:rPr>
              <a:t> </a:t>
            </a:r>
          </a:p>
        </p:txBody>
      </p:sp>
      <p:sp>
        <p:nvSpPr>
          <p:cNvPr id="115" name="TextBox 114"/>
          <p:cNvSpPr txBox="1">
            <a:spLocks noChangeArrowheads="1"/>
          </p:cNvSpPr>
          <p:nvPr/>
        </p:nvSpPr>
        <p:spPr bwMode="auto">
          <a:xfrm>
            <a:off x="4846638" y="841375"/>
            <a:ext cx="3968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ro-RO" sz="1400" dirty="0" smtClean="0"/>
              <a:t>(2)</a:t>
            </a:r>
            <a:endParaRPr lang="ro-RO" altLang="ro-RO" sz="1400" dirty="0"/>
          </a:p>
        </p:txBody>
      </p:sp>
      <p:sp>
        <p:nvSpPr>
          <p:cNvPr id="116" name="TextBox 115"/>
          <p:cNvSpPr txBox="1">
            <a:spLocks noChangeArrowheads="1"/>
          </p:cNvSpPr>
          <p:nvPr/>
        </p:nvSpPr>
        <p:spPr bwMode="auto">
          <a:xfrm>
            <a:off x="2986089" y="3101975"/>
            <a:ext cx="3968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ro-RO" sz="1400" dirty="0" smtClean="0"/>
              <a:t>(1)</a:t>
            </a:r>
            <a:endParaRPr lang="ro-RO" altLang="ro-RO" sz="1400" dirty="0"/>
          </a:p>
        </p:txBody>
      </p:sp>
      <p:sp>
        <p:nvSpPr>
          <p:cNvPr id="117" name="TextBox 116"/>
          <p:cNvSpPr txBox="1">
            <a:spLocks noChangeArrowheads="1"/>
          </p:cNvSpPr>
          <p:nvPr/>
        </p:nvSpPr>
        <p:spPr bwMode="auto">
          <a:xfrm>
            <a:off x="7299325" y="3792538"/>
            <a:ext cx="3968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ro-RO" sz="1400" dirty="0" smtClean="0"/>
              <a:t>(3)</a:t>
            </a:r>
            <a:endParaRPr lang="ro-RO" altLang="ro-RO" sz="1400" dirty="0"/>
          </a:p>
        </p:txBody>
      </p:sp>
      <p:sp>
        <p:nvSpPr>
          <p:cNvPr id="118" name="TextBox 117"/>
          <p:cNvSpPr txBox="1">
            <a:spLocks noChangeArrowheads="1"/>
          </p:cNvSpPr>
          <p:nvPr/>
        </p:nvSpPr>
        <p:spPr bwMode="auto">
          <a:xfrm>
            <a:off x="3660481" y="1914933"/>
            <a:ext cx="5492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ro-RO" sz="1400" dirty="0" smtClean="0"/>
              <a:t>(1,2)</a:t>
            </a:r>
            <a:endParaRPr lang="ro-RO" altLang="ro-RO" sz="1400" dirty="0"/>
          </a:p>
        </p:txBody>
      </p:sp>
      <p:sp>
        <p:nvSpPr>
          <p:cNvPr id="119" name="TextBox 118"/>
          <p:cNvSpPr txBox="1">
            <a:spLocks noChangeArrowheads="1"/>
          </p:cNvSpPr>
          <p:nvPr/>
        </p:nvSpPr>
        <p:spPr bwMode="auto">
          <a:xfrm>
            <a:off x="1255713" y="2409825"/>
            <a:ext cx="5286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ro-RO" sz="1400" dirty="0" smtClean="0"/>
              <a:t>(1,3)</a:t>
            </a:r>
            <a:endParaRPr lang="ro-RO" altLang="ro-RO" sz="1400" dirty="0"/>
          </a:p>
        </p:txBody>
      </p:sp>
      <p:sp>
        <p:nvSpPr>
          <p:cNvPr id="120" name="TextBox 119"/>
          <p:cNvSpPr txBox="1">
            <a:spLocks noChangeArrowheads="1"/>
          </p:cNvSpPr>
          <p:nvPr/>
        </p:nvSpPr>
        <p:spPr bwMode="auto">
          <a:xfrm>
            <a:off x="5387975" y="1589088"/>
            <a:ext cx="5670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ro-RO" sz="1400" dirty="0" smtClean="0"/>
              <a:t>(2,3)</a:t>
            </a:r>
            <a:endParaRPr lang="ro-RO" altLang="ro-RO" sz="1400" dirty="0"/>
          </a:p>
        </p:txBody>
      </p:sp>
      <p:cxnSp>
        <p:nvCxnSpPr>
          <p:cNvPr id="122" name="Straight Connector 121"/>
          <p:cNvCxnSpPr/>
          <p:nvPr/>
        </p:nvCxnSpPr>
        <p:spPr>
          <a:xfrm>
            <a:off x="3467100" y="5584825"/>
            <a:ext cx="593725" cy="285750"/>
          </a:xfrm>
          <a:prstGeom prst="line">
            <a:avLst/>
          </a:prstGeom>
          <a:ln w="12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6" name="Curved Down Arrow 125"/>
          <p:cNvSpPr/>
          <p:nvPr/>
        </p:nvSpPr>
        <p:spPr>
          <a:xfrm rot="1656477">
            <a:off x="3381375" y="2874963"/>
            <a:ext cx="420688" cy="161925"/>
          </a:xfrm>
          <a:prstGeom prst="curved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o-RO">
              <a:solidFill>
                <a:schemeClr val="tx1"/>
              </a:solidFill>
            </a:endParaRPr>
          </a:p>
        </p:txBody>
      </p:sp>
      <p:sp>
        <p:nvSpPr>
          <p:cNvPr id="127" name="TextBox 12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652171" y="2927668"/>
            <a:ext cx="527443" cy="307777"/>
          </a:xfrm>
          <a:prstGeom prst="rect">
            <a:avLst/>
          </a:prstGeom>
          <a:blipFill rotWithShape="0">
            <a:blip r:embed="rId5"/>
            <a:stretch>
              <a:fillRect/>
            </a:stretch>
          </a:blipFill>
        </p:spPr>
        <p:txBody>
          <a:bodyPr/>
          <a:lstStyle/>
          <a:p>
            <a:r>
              <a:rPr lang="ro-RO">
                <a:noFill/>
              </a:rPr>
              <a:t> </a:t>
            </a:r>
          </a:p>
        </p:txBody>
      </p:sp>
      <p:cxnSp>
        <p:nvCxnSpPr>
          <p:cNvPr id="137" name="Straight Connector 136"/>
          <p:cNvCxnSpPr/>
          <p:nvPr/>
        </p:nvCxnSpPr>
        <p:spPr>
          <a:xfrm>
            <a:off x="3622675" y="5578475"/>
            <a:ext cx="0" cy="873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3775075" y="5578475"/>
            <a:ext cx="0" cy="1603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>
            <a:off x="3927475" y="5578475"/>
            <a:ext cx="0" cy="2301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>
            <a:off x="4060825" y="5576888"/>
            <a:ext cx="0" cy="296862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 flipV="1">
            <a:off x="2706688" y="4498975"/>
            <a:ext cx="4924425" cy="1890713"/>
          </a:xfrm>
          <a:prstGeom prst="line">
            <a:avLst/>
          </a:prstGeom>
          <a:ln w="127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>
            <a:off x="2708275" y="5576888"/>
            <a:ext cx="0" cy="812800"/>
          </a:xfrm>
          <a:prstGeom prst="lin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/>
        </p:nvCxnSpPr>
        <p:spPr>
          <a:xfrm>
            <a:off x="2792413" y="5576888"/>
            <a:ext cx="0" cy="78105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>
            <a:off x="2944813" y="5576888"/>
            <a:ext cx="0" cy="72866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/>
        </p:nvCxnSpPr>
        <p:spPr>
          <a:xfrm>
            <a:off x="3097213" y="5576888"/>
            <a:ext cx="0" cy="66992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>
            <a:off x="3249613" y="5576888"/>
            <a:ext cx="0" cy="6096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>
            <a:off x="3402013" y="5576888"/>
            <a:ext cx="0" cy="5461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/>
        </p:nvCxnSpPr>
        <p:spPr>
          <a:xfrm>
            <a:off x="3554413" y="5576888"/>
            <a:ext cx="0" cy="4826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>
            <a:off x="3706813" y="5576888"/>
            <a:ext cx="0" cy="42545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>
            <a:off x="3859213" y="5576888"/>
            <a:ext cx="0" cy="37465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/>
        </p:nvCxnSpPr>
        <p:spPr>
          <a:xfrm>
            <a:off x="4064000" y="5573713"/>
            <a:ext cx="0" cy="29527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/>
        </p:nvCxnSpPr>
        <p:spPr>
          <a:xfrm>
            <a:off x="4164013" y="5576888"/>
            <a:ext cx="0" cy="25717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/>
        </p:nvCxnSpPr>
        <p:spPr>
          <a:xfrm>
            <a:off x="4316413" y="5578475"/>
            <a:ext cx="0" cy="19367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>
          <a:xfrm>
            <a:off x="4468813" y="5576888"/>
            <a:ext cx="0" cy="13652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>
            <a:off x="4621213" y="5576888"/>
            <a:ext cx="0" cy="8255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>
            <a:off x="4926013" y="5532438"/>
            <a:ext cx="0" cy="4445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>
            <a:off x="5078413" y="5486400"/>
            <a:ext cx="0" cy="9207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/>
        </p:nvCxnSpPr>
        <p:spPr>
          <a:xfrm>
            <a:off x="5230813" y="5421313"/>
            <a:ext cx="0" cy="16351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/>
        </p:nvCxnSpPr>
        <p:spPr>
          <a:xfrm>
            <a:off x="5383213" y="5364163"/>
            <a:ext cx="0" cy="211137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>
            <a:off x="5524500" y="5308600"/>
            <a:ext cx="0" cy="265113"/>
          </a:xfrm>
          <a:prstGeom prst="lin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>
          <a:xfrm>
            <a:off x="5688013" y="5240338"/>
            <a:ext cx="0" cy="33655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>
            <a:off x="5840413" y="5191125"/>
            <a:ext cx="0" cy="38576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/>
        </p:nvCxnSpPr>
        <p:spPr>
          <a:xfrm>
            <a:off x="5992813" y="5118100"/>
            <a:ext cx="0" cy="4587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>
            <a:off x="6145213" y="5067300"/>
            <a:ext cx="0" cy="509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9" name="Straight Connector 198"/>
          <p:cNvCxnSpPr/>
          <p:nvPr/>
        </p:nvCxnSpPr>
        <p:spPr>
          <a:xfrm>
            <a:off x="6297613" y="5011738"/>
            <a:ext cx="0" cy="56356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/>
          <p:nvPr/>
        </p:nvCxnSpPr>
        <p:spPr>
          <a:xfrm>
            <a:off x="6450013" y="4953000"/>
            <a:ext cx="0" cy="6223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/>
          <p:nvPr/>
        </p:nvCxnSpPr>
        <p:spPr>
          <a:xfrm>
            <a:off x="6605588" y="4906963"/>
            <a:ext cx="0" cy="668337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/>
          <p:nvPr/>
        </p:nvCxnSpPr>
        <p:spPr>
          <a:xfrm>
            <a:off x="6754813" y="4837113"/>
            <a:ext cx="0" cy="738187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/>
          <p:nvPr/>
        </p:nvCxnSpPr>
        <p:spPr>
          <a:xfrm>
            <a:off x="6907213" y="4779963"/>
            <a:ext cx="0" cy="795337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/>
        </p:nvCxnSpPr>
        <p:spPr>
          <a:xfrm>
            <a:off x="7059613" y="4719638"/>
            <a:ext cx="0" cy="85725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5" name="Straight Connector 204"/>
          <p:cNvCxnSpPr/>
          <p:nvPr/>
        </p:nvCxnSpPr>
        <p:spPr>
          <a:xfrm>
            <a:off x="7212013" y="4660900"/>
            <a:ext cx="0" cy="9144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/>
          <p:nvPr/>
        </p:nvCxnSpPr>
        <p:spPr>
          <a:xfrm>
            <a:off x="7346950" y="4611688"/>
            <a:ext cx="0" cy="96361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/>
          <p:nvPr/>
        </p:nvCxnSpPr>
        <p:spPr>
          <a:xfrm>
            <a:off x="7493000" y="4559300"/>
            <a:ext cx="0" cy="10160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8" name="Straight Connector 207"/>
          <p:cNvCxnSpPr/>
          <p:nvPr/>
        </p:nvCxnSpPr>
        <p:spPr>
          <a:xfrm>
            <a:off x="7631113" y="4498975"/>
            <a:ext cx="0" cy="1076325"/>
          </a:xfrm>
          <a:prstGeom prst="lin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5" name="Straight Connector 264"/>
          <p:cNvCxnSpPr/>
          <p:nvPr/>
        </p:nvCxnSpPr>
        <p:spPr>
          <a:xfrm>
            <a:off x="5532438" y="5308600"/>
            <a:ext cx="0" cy="265113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/>
          <p:cNvCxnSpPr/>
          <p:nvPr/>
        </p:nvCxnSpPr>
        <p:spPr>
          <a:xfrm>
            <a:off x="5529263" y="5303838"/>
            <a:ext cx="1841500" cy="274637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/>
          <p:cNvCxnSpPr/>
          <p:nvPr/>
        </p:nvCxnSpPr>
        <p:spPr>
          <a:xfrm>
            <a:off x="5599113" y="5322888"/>
            <a:ext cx="0" cy="265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/>
          <p:cNvCxnSpPr/>
          <p:nvPr/>
        </p:nvCxnSpPr>
        <p:spPr>
          <a:xfrm>
            <a:off x="5751513" y="5340350"/>
            <a:ext cx="0" cy="2333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Straight Connector 270"/>
          <p:cNvCxnSpPr/>
          <p:nvPr/>
        </p:nvCxnSpPr>
        <p:spPr>
          <a:xfrm>
            <a:off x="1457325" y="4625975"/>
            <a:ext cx="0" cy="9477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Connector 271"/>
          <p:cNvCxnSpPr/>
          <p:nvPr/>
        </p:nvCxnSpPr>
        <p:spPr>
          <a:xfrm>
            <a:off x="6056313" y="5384800"/>
            <a:ext cx="0" cy="1889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Straight Connector 272"/>
          <p:cNvCxnSpPr/>
          <p:nvPr/>
        </p:nvCxnSpPr>
        <p:spPr>
          <a:xfrm>
            <a:off x="6208713" y="5408613"/>
            <a:ext cx="0" cy="165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Straight Connector 273"/>
          <p:cNvCxnSpPr/>
          <p:nvPr/>
        </p:nvCxnSpPr>
        <p:spPr>
          <a:xfrm>
            <a:off x="6361113" y="5432425"/>
            <a:ext cx="0" cy="146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Straight Connector 274"/>
          <p:cNvCxnSpPr/>
          <p:nvPr/>
        </p:nvCxnSpPr>
        <p:spPr>
          <a:xfrm>
            <a:off x="6513513" y="5456238"/>
            <a:ext cx="0" cy="117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Straight Connector 275"/>
          <p:cNvCxnSpPr/>
          <p:nvPr/>
        </p:nvCxnSpPr>
        <p:spPr>
          <a:xfrm>
            <a:off x="6665913" y="5478463"/>
            <a:ext cx="0" cy="968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Connector 276"/>
          <p:cNvCxnSpPr/>
          <p:nvPr/>
        </p:nvCxnSpPr>
        <p:spPr>
          <a:xfrm>
            <a:off x="6818313" y="5502275"/>
            <a:ext cx="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Straight Connector 277"/>
          <p:cNvCxnSpPr/>
          <p:nvPr/>
        </p:nvCxnSpPr>
        <p:spPr>
          <a:xfrm>
            <a:off x="6970713" y="5511800"/>
            <a:ext cx="0" cy="666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" name="TextBox 29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575781" y="5325732"/>
            <a:ext cx="527443" cy="261610"/>
          </a:xfrm>
          <a:prstGeom prst="rect">
            <a:avLst/>
          </a:prstGeom>
          <a:blipFill rotWithShape="0">
            <a:blip r:embed="rId6"/>
            <a:stretch>
              <a:fillRect/>
            </a:stretch>
          </a:blipFill>
        </p:spPr>
        <p:txBody>
          <a:bodyPr/>
          <a:lstStyle/>
          <a:p>
            <a:r>
              <a:rPr lang="ro-RO">
                <a:noFill/>
              </a:rPr>
              <a:t> </a:t>
            </a:r>
          </a:p>
        </p:txBody>
      </p:sp>
      <p:sp>
        <p:nvSpPr>
          <p:cNvPr id="297" name="Arc 296"/>
          <p:cNvSpPr/>
          <p:nvPr/>
        </p:nvSpPr>
        <p:spPr>
          <a:xfrm rot="3397786">
            <a:off x="3609975" y="5522913"/>
            <a:ext cx="230188" cy="239712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o-RO"/>
          </a:p>
        </p:txBody>
      </p:sp>
      <p:sp>
        <p:nvSpPr>
          <p:cNvPr id="298" name="Oval 297"/>
          <p:cNvSpPr/>
          <p:nvPr/>
        </p:nvSpPr>
        <p:spPr>
          <a:xfrm>
            <a:off x="3967163" y="5470525"/>
            <a:ext cx="176212" cy="53181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o-RO"/>
          </a:p>
        </p:txBody>
      </p:sp>
      <p:sp>
        <p:nvSpPr>
          <p:cNvPr id="299" name="Oval 298"/>
          <p:cNvSpPr/>
          <p:nvPr/>
        </p:nvSpPr>
        <p:spPr>
          <a:xfrm>
            <a:off x="4732338" y="5310188"/>
            <a:ext cx="176212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o-RO"/>
          </a:p>
        </p:txBody>
      </p:sp>
      <p:sp>
        <p:nvSpPr>
          <p:cNvPr id="38" name="Flowchart: Connector 37"/>
          <p:cNvSpPr/>
          <p:nvPr/>
        </p:nvSpPr>
        <p:spPr>
          <a:xfrm>
            <a:off x="4791075" y="5556250"/>
            <a:ext cx="44450" cy="52388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o-RO"/>
          </a:p>
        </p:txBody>
      </p:sp>
      <p:sp>
        <p:nvSpPr>
          <p:cNvPr id="136" name="Flowchart: Connector 135"/>
          <p:cNvSpPr/>
          <p:nvPr/>
        </p:nvSpPr>
        <p:spPr>
          <a:xfrm>
            <a:off x="4038600" y="5848350"/>
            <a:ext cx="46038" cy="50800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o-RO"/>
          </a:p>
        </p:txBody>
      </p:sp>
      <p:sp>
        <p:nvSpPr>
          <p:cNvPr id="141" name="TextBox 14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925017" y="5174773"/>
            <a:ext cx="527443" cy="261610"/>
          </a:xfrm>
          <a:prstGeom prst="rect">
            <a:avLst/>
          </a:prstGeom>
          <a:blipFill rotWithShape="0">
            <a:blip r:embed="rId7"/>
            <a:stretch>
              <a:fillRect/>
            </a:stretch>
          </a:blipFill>
        </p:spPr>
        <p:txBody>
          <a:bodyPr/>
          <a:lstStyle/>
          <a:p>
            <a:r>
              <a:rPr lang="ro-RO">
                <a:noFill/>
              </a:rPr>
              <a:t> </a:t>
            </a:r>
          </a:p>
        </p:txBody>
      </p:sp>
      <p:sp>
        <p:nvSpPr>
          <p:cNvPr id="142" name="Arc 141"/>
          <p:cNvSpPr/>
          <p:nvPr/>
        </p:nvSpPr>
        <p:spPr>
          <a:xfrm rot="1943851">
            <a:off x="5081588" y="5397500"/>
            <a:ext cx="230187" cy="233363"/>
          </a:xfrm>
          <a:prstGeom prst="arc">
            <a:avLst/>
          </a:prstGeom>
          <a:noFill/>
          <a:ln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o-RO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4" name="Flowchart: Connector 143"/>
          <p:cNvSpPr/>
          <p:nvPr/>
        </p:nvSpPr>
        <p:spPr>
          <a:xfrm>
            <a:off x="5507038" y="5278438"/>
            <a:ext cx="46037" cy="50800"/>
          </a:xfrm>
          <a:prstGeom prst="flowChartConnector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o-RO"/>
          </a:p>
        </p:txBody>
      </p:sp>
      <p:sp>
        <p:nvSpPr>
          <p:cNvPr id="145" name="Flowchart: Connector 144"/>
          <p:cNvSpPr/>
          <p:nvPr/>
        </p:nvSpPr>
        <p:spPr>
          <a:xfrm>
            <a:off x="7345363" y="5553075"/>
            <a:ext cx="46037" cy="50800"/>
          </a:xfrm>
          <a:prstGeom prst="flowChartConnector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o-RO"/>
          </a:p>
        </p:txBody>
      </p:sp>
      <p:sp>
        <p:nvSpPr>
          <p:cNvPr id="146" name="Oval 145"/>
          <p:cNvSpPr/>
          <p:nvPr/>
        </p:nvSpPr>
        <p:spPr>
          <a:xfrm>
            <a:off x="5438775" y="5184775"/>
            <a:ext cx="174625" cy="5334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o-RO"/>
          </a:p>
        </p:txBody>
      </p:sp>
      <p:sp>
        <p:nvSpPr>
          <p:cNvPr id="147" name="Oval 146"/>
          <p:cNvSpPr/>
          <p:nvPr/>
        </p:nvSpPr>
        <p:spPr>
          <a:xfrm>
            <a:off x="7272338" y="5291138"/>
            <a:ext cx="176212" cy="5334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o-RO"/>
          </a:p>
        </p:txBody>
      </p:sp>
      <p:sp>
        <p:nvSpPr>
          <p:cNvPr id="148" name="TextBox 14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500568" y="5553272"/>
            <a:ext cx="527443" cy="261610"/>
          </a:xfrm>
          <a:prstGeom prst="rect">
            <a:avLst/>
          </a:prstGeom>
          <a:blipFill rotWithShape="0">
            <a:blip r:embed="rId8"/>
            <a:stretch>
              <a:fillRect/>
            </a:stretch>
          </a:blipFill>
        </p:spPr>
        <p:txBody>
          <a:bodyPr/>
          <a:lstStyle/>
          <a:p>
            <a:r>
              <a:rPr lang="ro-RO">
                <a:noFill/>
              </a:rPr>
              <a:t> </a:t>
            </a:r>
          </a:p>
        </p:txBody>
      </p:sp>
      <p:sp>
        <p:nvSpPr>
          <p:cNvPr id="149" name="Arc 148"/>
          <p:cNvSpPr/>
          <p:nvPr/>
        </p:nvSpPr>
        <p:spPr>
          <a:xfrm rot="13663222">
            <a:off x="6690519" y="5450682"/>
            <a:ext cx="134937" cy="152400"/>
          </a:xfrm>
          <a:prstGeom prst="arc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o-RO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1455738" y="4624388"/>
            <a:ext cx="4056062" cy="684212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Flowchart: Connector 149"/>
          <p:cNvSpPr/>
          <p:nvPr/>
        </p:nvSpPr>
        <p:spPr>
          <a:xfrm>
            <a:off x="1433513" y="4600575"/>
            <a:ext cx="46037" cy="46038"/>
          </a:xfrm>
          <a:prstGeom prst="flowChartConnector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o-RO"/>
          </a:p>
        </p:txBody>
      </p:sp>
      <p:cxnSp>
        <p:nvCxnSpPr>
          <p:cNvPr id="151" name="Straight Connector 150"/>
          <p:cNvCxnSpPr/>
          <p:nvPr/>
        </p:nvCxnSpPr>
        <p:spPr>
          <a:xfrm>
            <a:off x="1468438" y="4651375"/>
            <a:ext cx="0" cy="9223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2" name="Oval 151"/>
          <p:cNvSpPr/>
          <p:nvPr/>
        </p:nvSpPr>
        <p:spPr>
          <a:xfrm>
            <a:off x="1312863" y="4432300"/>
            <a:ext cx="323850" cy="1306513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o-RO"/>
          </a:p>
        </p:txBody>
      </p:sp>
      <p:sp>
        <p:nvSpPr>
          <p:cNvPr id="153" name="TextBox 152"/>
          <p:cNvSpPr txBox="1">
            <a:spLocks noChangeArrowheads="1"/>
          </p:cNvSpPr>
          <p:nvPr/>
        </p:nvSpPr>
        <p:spPr bwMode="auto">
          <a:xfrm>
            <a:off x="4360863" y="4294188"/>
            <a:ext cx="12493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ro-RO" sz="2000" dirty="0" smtClean="0">
                <a:solidFill>
                  <a:srgbClr val="FF0000"/>
                </a:solidFill>
              </a:rPr>
              <a:t>(1,3)????</a:t>
            </a:r>
            <a:endParaRPr lang="ro-RO" altLang="ro-RO" sz="2000" dirty="0">
              <a:solidFill>
                <a:srgbClr val="FF0000"/>
              </a:solidFill>
            </a:endParaRPr>
          </a:p>
        </p:txBody>
      </p:sp>
      <p:cxnSp>
        <p:nvCxnSpPr>
          <p:cNvPr id="154" name="Straight Connector 153"/>
          <p:cNvCxnSpPr/>
          <p:nvPr/>
        </p:nvCxnSpPr>
        <p:spPr>
          <a:xfrm>
            <a:off x="5903913" y="5354638"/>
            <a:ext cx="0" cy="2238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Connector 258"/>
          <p:cNvCxnSpPr/>
          <p:nvPr/>
        </p:nvCxnSpPr>
        <p:spPr>
          <a:xfrm flipH="1">
            <a:off x="9123363" y="1809750"/>
            <a:ext cx="1023937" cy="2187575"/>
          </a:xfrm>
          <a:prstGeom prst="line">
            <a:avLst/>
          </a:prstGeom>
          <a:ln w="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3" name="Flowchart: Connector 172"/>
          <p:cNvSpPr/>
          <p:nvPr/>
        </p:nvSpPr>
        <p:spPr>
          <a:xfrm>
            <a:off x="9484519" y="3164681"/>
            <a:ext cx="46038" cy="5080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o-RO"/>
          </a:p>
        </p:txBody>
      </p:sp>
      <p:sp>
        <p:nvSpPr>
          <p:cNvPr id="132" name="Arc 131"/>
          <p:cNvSpPr/>
          <p:nvPr/>
        </p:nvSpPr>
        <p:spPr>
          <a:xfrm rot="19363908">
            <a:off x="9471983" y="2810803"/>
            <a:ext cx="204814" cy="225733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o-R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5" name="TextBox 134"/>
              <p:cNvSpPr txBox="1">
                <a:spLocks noChangeArrowheads="1"/>
              </p:cNvSpPr>
              <p:nvPr/>
            </p:nvSpPr>
            <p:spPr bwMode="auto">
              <a:xfrm>
                <a:off x="9094438" y="2718923"/>
                <a:ext cx="414687" cy="261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altLang="ro-RO" sz="1100" b="0" i="0" smtClean="0">
                          <a:latin typeface="Cambria Math" panose="02040503050406030204" pitchFamily="18" charset="0"/>
                        </a:rPr>
                        <m:t>d</m:t>
                      </m:r>
                      <m:sSub>
                        <m:sSubPr>
                          <m:ctrlPr>
                            <a:rPr lang="en-GB" altLang="ro-RO" sz="11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GB" altLang="ro-RO" sz="1100" b="0" i="0" smtClean="0">
                              <a:latin typeface="Cambria Math" panose="02040503050406030204" pitchFamily="18" charset="0"/>
                            </a:rPr>
                            <m:t>θ</m:t>
                          </m:r>
                        </m:e>
                        <m:sub>
                          <m:r>
                            <a:rPr lang="en-GB" altLang="ro-RO" sz="1100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o-RO" altLang="ro-RO" sz="1400" dirty="0"/>
              </a:p>
            </p:txBody>
          </p:sp>
        </mc:Choice>
        <mc:Fallback xmlns="">
          <p:sp>
            <p:nvSpPr>
              <p:cNvPr id="135" name="TextBox 1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094438" y="2718923"/>
                <a:ext cx="414687" cy="26161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val 1"/>
          <p:cNvSpPr/>
          <p:nvPr/>
        </p:nvSpPr>
        <p:spPr>
          <a:xfrm>
            <a:off x="1307113" y="225140"/>
            <a:ext cx="324837" cy="32259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43" name="Oval 142"/>
          <p:cNvSpPr/>
          <p:nvPr/>
        </p:nvSpPr>
        <p:spPr>
          <a:xfrm>
            <a:off x="415082" y="506361"/>
            <a:ext cx="324837" cy="32613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55" name="Oval 154"/>
          <p:cNvSpPr/>
          <p:nvPr/>
        </p:nvSpPr>
        <p:spPr>
          <a:xfrm>
            <a:off x="765175" y="855405"/>
            <a:ext cx="574090" cy="32613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57" name="Oval 156"/>
          <p:cNvSpPr/>
          <p:nvPr/>
        </p:nvSpPr>
        <p:spPr>
          <a:xfrm>
            <a:off x="1307113" y="1129599"/>
            <a:ext cx="574090" cy="32613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cxnSp>
        <p:nvCxnSpPr>
          <p:cNvPr id="4" name="Straight Connector 3"/>
          <p:cNvCxnSpPr/>
          <p:nvPr/>
        </p:nvCxnSpPr>
        <p:spPr>
          <a:xfrm>
            <a:off x="9509125" y="2241550"/>
            <a:ext cx="4445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-60000" flipH="1">
            <a:off x="9502781" y="2248693"/>
            <a:ext cx="443706" cy="91598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>
            <a:off x="9509125" y="2393950"/>
            <a:ext cx="3635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>
            <a:off x="9509125" y="2546350"/>
            <a:ext cx="29448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>
            <a:off x="9509125" y="2698750"/>
            <a:ext cx="2352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>
            <a:off x="9509125" y="2851150"/>
            <a:ext cx="15160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>
            <a:off x="9509125" y="3003550"/>
            <a:ext cx="8731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505950" y="2235200"/>
            <a:ext cx="444500" cy="0"/>
          </a:xfrm>
          <a:prstGeom prst="lin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3" name="Flowchart: Connector 162"/>
          <p:cNvSpPr/>
          <p:nvPr/>
        </p:nvSpPr>
        <p:spPr>
          <a:xfrm>
            <a:off x="9921174" y="2216150"/>
            <a:ext cx="46038" cy="50800"/>
          </a:xfrm>
          <a:prstGeom prst="flowChartConnector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o-RO"/>
          </a:p>
        </p:txBody>
      </p:sp>
      <p:sp>
        <p:nvSpPr>
          <p:cNvPr id="2051" name="Oval 2050"/>
          <p:cNvSpPr/>
          <p:nvPr/>
        </p:nvSpPr>
        <p:spPr>
          <a:xfrm>
            <a:off x="9355138" y="2172891"/>
            <a:ext cx="721915" cy="137317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64" name="Flowchart: Connector 163"/>
          <p:cNvSpPr/>
          <p:nvPr/>
        </p:nvSpPr>
        <p:spPr>
          <a:xfrm>
            <a:off x="9486106" y="1038226"/>
            <a:ext cx="46038" cy="50800"/>
          </a:xfrm>
          <a:prstGeom prst="flowChartConnector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o-RO"/>
          </a:p>
        </p:txBody>
      </p:sp>
      <p:sp>
        <p:nvSpPr>
          <p:cNvPr id="165" name="Oval 164"/>
          <p:cNvSpPr/>
          <p:nvPr/>
        </p:nvSpPr>
        <p:spPr>
          <a:xfrm>
            <a:off x="9178621" y="1004491"/>
            <a:ext cx="721915" cy="137317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cxnSp>
        <p:nvCxnSpPr>
          <p:cNvPr id="2055" name="Straight Connector 2054"/>
          <p:cNvCxnSpPr/>
          <p:nvPr/>
        </p:nvCxnSpPr>
        <p:spPr>
          <a:xfrm>
            <a:off x="9486675" y="1086748"/>
            <a:ext cx="686454" cy="1817287"/>
          </a:xfrm>
          <a:prstGeom prst="line">
            <a:avLst/>
          </a:prstGeom>
          <a:ln w="3175">
            <a:prstDash val="lg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2" name="Arc 171"/>
          <p:cNvSpPr/>
          <p:nvPr/>
        </p:nvSpPr>
        <p:spPr>
          <a:xfrm rot="6277575">
            <a:off x="9470298" y="1256937"/>
            <a:ext cx="102260" cy="133278"/>
          </a:xfrm>
          <a:prstGeom prst="arc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o-R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4" name="TextBox 173"/>
              <p:cNvSpPr txBox="1">
                <a:spLocks noChangeArrowheads="1"/>
              </p:cNvSpPr>
              <p:nvPr/>
            </p:nvSpPr>
            <p:spPr bwMode="auto">
              <a:xfrm>
                <a:off x="9135769" y="1147924"/>
                <a:ext cx="414687" cy="261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altLang="ro-RO" sz="1100" b="0" i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d</m:t>
                      </m:r>
                      <m:sSub>
                        <m:sSubPr>
                          <m:ctrlPr>
                            <a:rPr lang="en-GB" altLang="ro-RO" sz="1100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GB" altLang="ro-RO" sz="1100" b="0" i="0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θ</m:t>
                          </m:r>
                        </m:e>
                        <m:sub>
                          <m:r>
                            <a:rPr lang="en-GB" altLang="ro-RO" sz="1100" b="0" i="0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o-RO" altLang="ro-RO" sz="14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174" name="TextBox 1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135769" y="1147924"/>
                <a:ext cx="414687" cy="26161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60" name="Straight Connector 2059"/>
          <p:cNvCxnSpPr/>
          <p:nvPr/>
        </p:nvCxnSpPr>
        <p:spPr>
          <a:xfrm>
            <a:off x="9508187" y="1454944"/>
            <a:ext cx="121588" cy="0"/>
          </a:xfrm>
          <a:prstGeom prst="lin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>
            <a:off x="9509125" y="1604963"/>
            <a:ext cx="175419" cy="0"/>
          </a:xfrm>
          <a:prstGeom prst="line">
            <a:avLst/>
          </a:prstGeom>
          <a:ln w="63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/>
          <p:nvPr/>
        </p:nvCxnSpPr>
        <p:spPr>
          <a:xfrm>
            <a:off x="9509107" y="1757363"/>
            <a:ext cx="235243" cy="0"/>
          </a:xfrm>
          <a:prstGeom prst="line">
            <a:avLst/>
          </a:prstGeom>
          <a:ln w="63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/>
          <p:nvPr/>
        </p:nvCxnSpPr>
        <p:spPr>
          <a:xfrm>
            <a:off x="9509125" y="1919287"/>
            <a:ext cx="294481" cy="0"/>
          </a:xfrm>
          <a:prstGeom prst="lin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1" name="Straight Connector 210"/>
          <p:cNvCxnSpPr/>
          <p:nvPr/>
        </p:nvCxnSpPr>
        <p:spPr>
          <a:xfrm>
            <a:off x="9509107" y="2062163"/>
            <a:ext cx="346887" cy="0"/>
          </a:xfrm>
          <a:prstGeom prst="line">
            <a:avLst/>
          </a:prstGeom>
          <a:ln w="63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3" name="Straight Connector 212"/>
          <p:cNvCxnSpPr/>
          <p:nvPr/>
        </p:nvCxnSpPr>
        <p:spPr>
          <a:xfrm>
            <a:off x="9509107" y="2366963"/>
            <a:ext cx="452483" cy="0"/>
          </a:xfrm>
          <a:prstGeom prst="line">
            <a:avLst/>
          </a:prstGeom>
          <a:ln w="63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/>
          <p:nvPr/>
        </p:nvCxnSpPr>
        <p:spPr>
          <a:xfrm>
            <a:off x="9509107" y="2505077"/>
            <a:ext cx="515956" cy="0"/>
          </a:xfrm>
          <a:prstGeom prst="lin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69" name="Straight Connector 2068"/>
          <p:cNvCxnSpPr/>
          <p:nvPr/>
        </p:nvCxnSpPr>
        <p:spPr>
          <a:xfrm>
            <a:off x="9630695" y="1459333"/>
            <a:ext cx="391398" cy="1042567"/>
          </a:xfrm>
          <a:prstGeom prst="lin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8" name="Straight Connector 257"/>
          <p:cNvCxnSpPr/>
          <p:nvPr/>
        </p:nvCxnSpPr>
        <p:spPr>
          <a:xfrm>
            <a:off x="9509107" y="1912935"/>
            <a:ext cx="294499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7" name="Flowchart: Connector 216"/>
          <p:cNvSpPr/>
          <p:nvPr/>
        </p:nvSpPr>
        <p:spPr>
          <a:xfrm>
            <a:off x="9779136" y="1886346"/>
            <a:ext cx="46038" cy="50800"/>
          </a:xfrm>
          <a:prstGeom prst="flowChartConnector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o-RO"/>
          </a:p>
        </p:txBody>
      </p:sp>
      <p:sp>
        <p:nvSpPr>
          <p:cNvPr id="218" name="Oval 217"/>
          <p:cNvSpPr/>
          <p:nvPr/>
        </p:nvSpPr>
        <p:spPr>
          <a:xfrm>
            <a:off x="9321204" y="1837929"/>
            <a:ext cx="721915" cy="137317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19" name="Flowchart: Connector 218"/>
          <p:cNvSpPr/>
          <p:nvPr/>
        </p:nvSpPr>
        <p:spPr>
          <a:xfrm>
            <a:off x="9483859" y="4037409"/>
            <a:ext cx="46038" cy="50800"/>
          </a:xfrm>
          <a:prstGeom prst="flowChartConnector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o-RO"/>
          </a:p>
        </p:txBody>
      </p:sp>
      <p:sp>
        <p:nvSpPr>
          <p:cNvPr id="220" name="Oval 219"/>
          <p:cNvSpPr/>
          <p:nvPr/>
        </p:nvSpPr>
        <p:spPr>
          <a:xfrm>
            <a:off x="9183093" y="3991373"/>
            <a:ext cx="620514" cy="137317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cxnSp>
        <p:nvCxnSpPr>
          <p:cNvPr id="264" name="Straight Connector 263"/>
          <p:cNvCxnSpPr/>
          <p:nvPr/>
        </p:nvCxnSpPr>
        <p:spPr>
          <a:xfrm flipH="1">
            <a:off x="9511640" y="1910554"/>
            <a:ext cx="301381" cy="2175274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Connector 220"/>
          <p:cNvCxnSpPr/>
          <p:nvPr/>
        </p:nvCxnSpPr>
        <p:spPr>
          <a:xfrm>
            <a:off x="9509107" y="2005010"/>
            <a:ext cx="2873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/>
          <p:nvPr/>
        </p:nvCxnSpPr>
        <p:spPr>
          <a:xfrm>
            <a:off x="9509107" y="2157410"/>
            <a:ext cx="2700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/>
          <p:nvPr/>
        </p:nvCxnSpPr>
        <p:spPr>
          <a:xfrm>
            <a:off x="9513481" y="2309810"/>
            <a:ext cx="2308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224"/>
          <p:cNvCxnSpPr/>
          <p:nvPr/>
        </p:nvCxnSpPr>
        <p:spPr>
          <a:xfrm>
            <a:off x="9513481" y="2462210"/>
            <a:ext cx="21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/>
          <p:cNvCxnSpPr/>
          <p:nvPr/>
        </p:nvCxnSpPr>
        <p:spPr>
          <a:xfrm>
            <a:off x="9510050" y="2614610"/>
            <a:ext cx="19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/>
          <p:nvPr/>
        </p:nvCxnSpPr>
        <p:spPr>
          <a:xfrm>
            <a:off x="9513480" y="2757486"/>
            <a:ext cx="176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Connector 227"/>
          <p:cNvCxnSpPr/>
          <p:nvPr/>
        </p:nvCxnSpPr>
        <p:spPr>
          <a:xfrm>
            <a:off x="9509107" y="2919410"/>
            <a:ext cx="1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/>
          <p:nvPr/>
        </p:nvCxnSpPr>
        <p:spPr>
          <a:xfrm>
            <a:off x="9509107" y="3071810"/>
            <a:ext cx="13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/>
          <p:cNvCxnSpPr/>
          <p:nvPr/>
        </p:nvCxnSpPr>
        <p:spPr>
          <a:xfrm>
            <a:off x="9513481" y="3224210"/>
            <a:ext cx="1162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/>
          <p:nvPr/>
        </p:nvCxnSpPr>
        <p:spPr>
          <a:xfrm>
            <a:off x="9511488" y="3376610"/>
            <a:ext cx="93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/>
          <p:nvPr/>
        </p:nvCxnSpPr>
        <p:spPr>
          <a:xfrm>
            <a:off x="9509106" y="3529010"/>
            <a:ext cx="7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/>
          <p:cNvCxnSpPr/>
          <p:nvPr/>
        </p:nvCxnSpPr>
        <p:spPr>
          <a:xfrm>
            <a:off x="9513480" y="3681410"/>
            <a:ext cx="50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/>
          <p:cNvCxnSpPr/>
          <p:nvPr/>
        </p:nvCxnSpPr>
        <p:spPr>
          <a:xfrm>
            <a:off x="9509107" y="3833810"/>
            <a:ext cx="28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4" name="Arc 253"/>
          <p:cNvSpPr/>
          <p:nvPr/>
        </p:nvSpPr>
        <p:spPr>
          <a:xfrm rot="19261770">
            <a:off x="9481203" y="3297382"/>
            <a:ext cx="152441" cy="140076"/>
          </a:xfrm>
          <a:prstGeom prst="arc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o-R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5" name="TextBox 254"/>
              <p:cNvSpPr txBox="1">
                <a:spLocks noChangeArrowheads="1"/>
              </p:cNvSpPr>
              <p:nvPr/>
            </p:nvSpPr>
            <p:spPr bwMode="auto">
              <a:xfrm>
                <a:off x="9581106" y="3216043"/>
                <a:ext cx="414687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altLang="ro-RO" sz="1100" b="0" i="0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d</m:t>
                      </m:r>
                      <m:sSub>
                        <m:sSubPr>
                          <m:ctrlPr>
                            <a:rPr lang="en-GB" altLang="ro-RO" sz="11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GB" altLang="ro-RO" sz="1100" b="0" i="0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θ</m:t>
                          </m:r>
                        </m:e>
                        <m:sub>
                          <m:r>
                            <a:rPr lang="en-GB" altLang="ro-RO" sz="1100" b="0" i="0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ro-RO" altLang="ro-RO" sz="14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255" name="TextBox 2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581106" y="3216043"/>
                <a:ext cx="414687" cy="261610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0" name="TextBox 289"/>
          <p:cNvSpPr txBox="1">
            <a:spLocks noChangeArrowheads="1"/>
          </p:cNvSpPr>
          <p:nvPr/>
        </p:nvSpPr>
        <p:spPr bwMode="auto">
          <a:xfrm>
            <a:off x="7991475" y="2820989"/>
            <a:ext cx="12493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ro-RO" sz="2000" dirty="0" smtClean="0">
                <a:solidFill>
                  <a:srgbClr val="FF0000"/>
                </a:solidFill>
              </a:rPr>
              <a:t>(1,3) </a:t>
            </a:r>
            <a:r>
              <a:rPr lang="en-US" altLang="ro-RO" sz="2000" dirty="0">
                <a:solidFill>
                  <a:srgbClr val="FF0000"/>
                </a:solidFill>
              </a:rPr>
              <a:t>????</a:t>
            </a:r>
            <a:endParaRPr lang="ro-RO" altLang="ro-RO" sz="2000" dirty="0">
              <a:solidFill>
                <a:srgbClr val="FF0000"/>
              </a:solidFill>
            </a:endParaRPr>
          </a:p>
        </p:txBody>
      </p:sp>
      <p:sp>
        <p:nvSpPr>
          <p:cNvPr id="251" name="Oval 250"/>
          <p:cNvSpPr/>
          <p:nvPr/>
        </p:nvSpPr>
        <p:spPr>
          <a:xfrm>
            <a:off x="9445989" y="2677353"/>
            <a:ext cx="345735" cy="18821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53" name="Curved Down Arrow 252"/>
          <p:cNvSpPr/>
          <p:nvPr/>
        </p:nvSpPr>
        <p:spPr>
          <a:xfrm rot="20032430">
            <a:off x="3218630" y="3140989"/>
            <a:ext cx="6223486" cy="845762"/>
          </a:xfrm>
          <a:prstGeom prst="curved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5" name="TextBox 214"/>
              <p:cNvSpPr txBox="1">
                <a:spLocks noChangeArrowheads="1"/>
              </p:cNvSpPr>
              <p:nvPr/>
            </p:nvSpPr>
            <p:spPr bwMode="auto">
              <a:xfrm>
                <a:off x="918020" y="4870102"/>
                <a:ext cx="414687" cy="2778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ro-RO" sz="11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GB" altLang="ro-RO" sz="1100" b="0" i="0" smtClean="0">
                              <a:latin typeface="Cambria Math" panose="02040503050406030204" pitchFamily="18" charset="0"/>
                            </a:rPr>
                            <m:t>d</m:t>
                          </m:r>
                        </m:e>
                        <m:sub>
                          <m:r>
                            <a:rPr lang="en-GB" altLang="ro-RO" sz="11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ro-RO" sz="1100" b="0" i="1" smtClean="0">
                              <a:latin typeface="Cambria Math" panose="02040503050406030204" pitchFamily="18" charset="0"/>
                            </a:rPr>
                            <m:t>1,3</m:t>
                          </m:r>
                          <m:r>
                            <a:rPr lang="en-GB" altLang="ro-RO" sz="11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ro-RO" altLang="ro-RO" sz="1400" dirty="0"/>
              </a:p>
            </p:txBody>
          </p:sp>
        </mc:Choice>
        <mc:Fallback xmlns="">
          <p:sp>
            <p:nvSpPr>
              <p:cNvPr id="215" name="TextBox 2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18020" y="4870102"/>
                <a:ext cx="414687" cy="277897"/>
              </a:xfrm>
              <a:prstGeom prst="rect">
                <a:avLst/>
              </a:prstGeom>
              <a:blipFill rotWithShape="0">
                <a:blip r:embed="rId12"/>
                <a:stretch>
                  <a:fillRect r="-7353" b="-444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2" name="TextBox 211"/>
              <p:cNvSpPr txBox="1">
                <a:spLocks noChangeArrowheads="1"/>
              </p:cNvSpPr>
              <p:nvPr/>
            </p:nvSpPr>
            <p:spPr bwMode="auto">
              <a:xfrm>
                <a:off x="9754055" y="2721821"/>
                <a:ext cx="414687" cy="2778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ro-RO" sz="11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GB" altLang="ro-RO" sz="1100" b="0" i="0" smtClean="0">
                              <a:latin typeface="Cambria Math" panose="02040503050406030204" pitchFamily="18" charset="0"/>
                            </a:rPr>
                            <m:t>d</m:t>
                          </m:r>
                        </m:e>
                        <m:sub>
                          <m:r>
                            <a:rPr lang="en-GB" altLang="ro-RO" sz="11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ro-RO" sz="1100" b="0" i="1" smtClean="0">
                              <a:latin typeface="Cambria Math" panose="02040503050406030204" pitchFamily="18" charset="0"/>
                            </a:rPr>
                            <m:t>1,3</m:t>
                          </m:r>
                          <m:r>
                            <a:rPr lang="en-GB" altLang="ro-RO" sz="11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ro-RO" altLang="ro-RO" sz="1400" dirty="0"/>
              </a:p>
            </p:txBody>
          </p:sp>
        </mc:Choice>
        <mc:Fallback xmlns="">
          <p:sp>
            <p:nvSpPr>
              <p:cNvPr id="212" name="TextBox 2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754055" y="2721821"/>
                <a:ext cx="414687" cy="277897"/>
              </a:xfrm>
              <a:prstGeom prst="rect">
                <a:avLst/>
              </a:prstGeom>
              <a:blipFill rotWithShape="0">
                <a:blip r:embed="rId13"/>
                <a:stretch>
                  <a:fillRect r="-8824" b="-217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6" name="Straight Connector 215"/>
          <p:cNvCxnSpPr/>
          <p:nvPr/>
        </p:nvCxnSpPr>
        <p:spPr>
          <a:xfrm>
            <a:off x="9513490" y="2747963"/>
            <a:ext cx="180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 nodeType="clickPar">
                      <p:stCondLst>
                        <p:cond delay="indefinite"/>
                      </p:stCondLst>
                      <p:childTnLst>
                        <p:par>
                          <p:cTn id="2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 nodeType="clickPar">
                      <p:stCondLst>
                        <p:cond delay="indefinite"/>
                      </p:stCondLst>
                      <p:childTnLst>
                        <p:par>
                          <p:cTn id="2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 nodeType="clickPar">
                      <p:stCondLst>
                        <p:cond delay="indefinite"/>
                      </p:stCondLst>
                      <p:childTnLst>
                        <p:par>
                          <p:cTn id="2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 nodeType="clickPar">
                      <p:stCondLst>
                        <p:cond delay="indefinite"/>
                      </p:stCondLst>
                      <p:childTnLst>
                        <p:par>
                          <p:cTn id="2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 nodeType="clickPar">
                      <p:stCondLst>
                        <p:cond delay="indefinite"/>
                      </p:stCondLst>
                      <p:childTnLst>
                        <p:par>
                          <p:cTn id="2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 nodeType="clickPar">
                      <p:stCondLst>
                        <p:cond delay="indefinite"/>
                      </p:stCondLst>
                      <p:childTnLst>
                        <p:par>
                          <p:cTn id="2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 nodeType="clickPar">
                      <p:stCondLst>
                        <p:cond delay="indefinite"/>
                      </p:stCondLst>
                      <p:childTnLst>
                        <p:par>
                          <p:cTn id="3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>
                      <p:stCondLst>
                        <p:cond delay="indefinite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" fill="hold">
                      <p:stCondLst>
                        <p:cond delay="indefinite"/>
                      </p:stCondLst>
                      <p:childTnLst>
                        <p:par>
                          <p:cTn id="386" fill="hold">
                            <p:stCondLst>
                              <p:cond delay="0"/>
                            </p:stCondLst>
                            <p:childTnLst>
                              <p:par>
                                <p:cTn id="3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3" fill="hold">
                      <p:stCondLst>
                        <p:cond delay="indefinite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5" fill="hold">
                      <p:stCondLst>
                        <p:cond delay="indefinite"/>
                      </p:stCondLst>
                      <p:childTnLst>
                        <p:par>
                          <p:cTn id="416" fill="hold">
                            <p:stCondLst>
                              <p:cond delay="0"/>
                            </p:stCondLst>
                            <p:childTnLst>
                              <p:par>
                                <p:cTn id="4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3" fill="hold">
                      <p:stCondLst>
                        <p:cond delay="indefinite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9" fill="hold">
                      <p:stCondLst>
                        <p:cond delay="indefinite"/>
                      </p:stCondLst>
                      <p:childTnLst>
                        <p:par>
                          <p:cTn id="460" fill="hold">
                            <p:stCondLst>
                              <p:cond delay="0"/>
                            </p:stCondLst>
                            <p:childTnLst>
                              <p:par>
                                <p:cTn id="4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3" fill="hold">
                      <p:stCondLst>
                        <p:cond delay="indefinite"/>
                      </p:stCondLst>
                      <p:childTnLst>
                        <p:par>
                          <p:cTn id="464" fill="hold">
                            <p:stCondLst>
                              <p:cond delay="0"/>
                            </p:stCondLst>
                            <p:childTnLst>
                              <p:par>
                                <p:cTn id="4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7" grpId="0" animBg="1"/>
      <p:bldP spid="115" grpId="0"/>
      <p:bldP spid="116" grpId="0"/>
      <p:bldP spid="117" grpId="0"/>
      <p:bldP spid="118" grpId="0"/>
      <p:bldP spid="119" grpId="0"/>
      <p:bldP spid="120" grpId="0"/>
      <p:bldP spid="126" grpId="0" animBg="1"/>
      <p:bldP spid="298" grpId="0" animBg="1"/>
      <p:bldP spid="298" grpId="1" animBg="1"/>
      <p:bldP spid="299" grpId="0" animBg="1"/>
      <p:bldP spid="299" grpId="1" animBg="1"/>
      <p:bldP spid="38" grpId="0" animBg="1"/>
      <p:bldP spid="38" grpId="1" animBg="1"/>
      <p:bldP spid="136" grpId="0" animBg="1"/>
      <p:bldP spid="136" grpId="1" animBg="1"/>
      <p:bldP spid="144" grpId="0" animBg="1"/>
      <p:bldP spid="144" grpId="1" animBg="1"/>
      <p:bldP spid="145" grpId="0" animBg="1"/>
      <p:bldP spid="145" grpId="1" animBg="1"/>
      <p:bldP spid="146" grpId="0" animBg="1"/>
      <p:bldP spid="146" grpId="1" animBg="1"/>
      <p:bldP spid="147" grpId="0" animBg="1"/>
      <p:bldP spid="147" grpId="1" animBg="1"/>
      <p:bldP spid="150" grpId="0" animBg="1"/>
      <p:bldP spid="152" grpId="0" animBg="1"/>
      <p:bldP spid="152" grpId="1" animBg="1"/>
      <p:bldP spid="153" grpId="0"/>
      <p:bldP spid="153" grpId="1"/>
      <p:bldP spid="173" grpId="0" animBg="1"/>
      <p:bldP spid="173" grpId="1" animBg="1"/>
      <p:bldP spid="132" grpId="0" animBg="1"/>
      <p:bldP spid="135" grpId="0"/>
      <p:bldP spid="2" grpId="0" animBg="1"/>
      <p:bldP spid="2" grpId="1" animBg="1"/>
      <p:bldP spid="143" grpId="0" animBg="1"/>
      <p:bldP spid="143" grpId="1" animBg="1"/>
      <p:bldP spid="155" grpId="0" animBg="1"/>
      <p:bldP spid="155" grpId="1" animBg="1"/>
      <p:bldP spid="157" grpId="0" animBg="1"/>
      <p:bldP spid="157" grpId="1" animBg="1"/>
      <p:bldP spid="163" grpId="0" animBg="1"/>
      <p:bldP spid="163" grpId="1" animBg="1"/>
      <p:bldP spid="2051" grpId="0" animBg="1"/>
      <p:bldP spid="2051" grpId="1" animBg="1"/>
      <p:bldP spid="164" grpId="0" animBg="1"/>
      <p:bldP spid="164" grpId="1" animBg="1"/>
      <p:bldP spid="165" grpId="0" animBg="1"/>
      <p:bldP spid="165" grpId="1" animBg="1"/>
      <p:bldP spid="172" grpId="0" animBg="1"/>
      <p:bldP spid="174" grpId="0"/>
      <p:bldP spid="217" grpId="0" animBg="1"/>
      <p:bldP spid="217" grpId="1" animBg="1"/>
      <p:bldP spid="218" grpId="0" animBg="1"/>
      <p:bldP spid="218" grpId="1" animBg="1"/>
      <p:bldP spid="219" grpId="0" animBg="1"/>
      <p:bldP spid="219" grpId="1" animBg="1"/>
      <p:bldP spid="220" grpId="0" animBg="1"/>
      <p:bldP spid="220" grpId="1" animBg="1"/>
      <p:bldP spid="254" grpId="0" animBg="1"/>
      <p:bldP spid="255" grpId="0"/>
      <p:bldP spid="290" grpId="0"/>
      <p:bldP spid="251" grpId="0" animBg="1"/>
      <p:bldP spid="253" grpId="0" animBg="1"/>
      <p:bldP spid="253" grpId="1" animBg="1"/>
      <p:bldP spid="215" grpId="0"/>
      <p:bldP spid="2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3448</TotalTime>
  <Words>32</Words>
  <Application>Microsoft Office PowerPoint</Application>
  <PresentationFormat>Widescreen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Tudor Milchis</dc:creator>
  <cp:lastModifiedBy>Tudor Milchis</cp:lastModifiedBy>
  <cp:revision>279</cp:revision>
  <dcterms:created xsi:type="dcterms:W3CDTF">2018-10-26T15:44:04Z</dcterms:created>
  <dcterms:modified xsi:type="dcterms:W3CDTF">2018-11-10T10:30:11Z</dcterms:modified>
</cp:coreProperties>
</file>